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62" r:id="rId2"/>
    <p:sldId id="335" r:id="rId3"/>
    <p:sldId id="269" r:id="rId4"/>
    <p:sldId id="260" r:id="rId5"/>
    <p:sldId id="272" r:id="rId6"/>
    <p:sldId id="270" r:id="rId7"/>
    <p:sldId id="257" r:id="rId8"/>
    <p:sldId id="286" r:id="rId9"/>
    <p:sldId id="363" r:id="rId10"/>
    <p:sldId id="364" r:id="rId11"/>
    <p:sldId id="274" r:id="rId12"/>
    <p:sldId id="365" r:id="rId13"/>
    <p:sldId id="367" r:id="rId14"/>
    <p:sldId id="368" r:id="rId15"/>
    <p:sldId id="369" r:id="rId16"/>
    <p:sldId id="366" r:id="rId17"/>
    <p:sldId id="370" r:id="rId18"/>
    <p:sldId id="372" r:id="rId19"/>
    <p:sldId id="371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C75F1-32B0-4CA9-BFEB-5BD24251CF79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3671F-88DB-4424-A496-32FFAE148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57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963C-F41B-45D0-8C6A-2541EF2FD41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FBD7-88C2-4852-A57F-91DFE431C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85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963C-F41B-45D0-8C6A-2541EF2FD41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FBD7-88C2-4852-A57F-91DFE431C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858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963C-F41B-45D0-8C6A-2541EF2FD41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FBD7-88C2-4852-A57F-91DFE431C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307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963C-F41B-45D0-8C6A-2541EF2FD41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FBD7-88C2-4852-A57F-91DFE431C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978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963C-F41B-45D0-8C6A-2541EF2FD41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FBD7-88C2-4852-A57F-91DFE431C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555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963C-F41B-45D0-8C6A-2541EF2FD41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FBD7-88C2-4852-A57F-91DFE431C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719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963C-F41B-45D0-8C6A-2541EF2FD41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FBD7-88C2-4852-A57F-91DFE431C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95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963C-F41B-45D0-8C6A-2541EF2FD41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FBD7-88C2-4852-A57F-91DFE431C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44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963C-F41B-45D0-8C6A-2541EF2FD41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FBD7-88C2-4852-A57F-91DFE431C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04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963C-F41B-45D0-8C6A-2541EF2FD41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FBD7-88C2-4852-A57F-91DFE431C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20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963C-F41B-45D0-8C6A-2541EF2FD41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FBD7-88C2-4852-A57F-91DFE431C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07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7963C-F41B-45D0-8C6A-2541EF2FD41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AFBD7-88C2-4852-A57F-91DFE431C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53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6084914"/>
            <a:ext cx="3408948" cy="262880"/>
          </a:xfrm>
        </p:spPr>
        <p:txBody>
          <a:bodyPr>
            <a:noAutofit/>
          </a:bodyPr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1 место, Сергеева Полина, ТАУ, </a:t>
            </a:r>
            <a:r>
              <a:rPr lang="ru-RU" sz="1200" dirty="0" smtClean="0">
                <a:solidFill>
                  <a:schemeClr val="tx1"/>
                </a:solidFill>
              </a:rPr>
              <a:t>ДзБИиА24</a:t>
            </a:r>
            <a:endParaRPr lang="ru-RU" sz="1200" dirty="0">
              <a:solidFill>
                <a:schemeClr val="tx1"/>
              </a:solidFill>
            </a:endParaRPr>
          </a:p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1"/>
            <a:ext cx="3336940" cy="4718137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5031456" y="6084912"/>
            <a:ext cx="3308859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>
                <a:solidFill>
                  <a:schemeClr val="tx1"/>
                </a:solidFill>
              </a:rPr>
              <a:t>1 место, Воробьева Маргарита, ТАУ, </a:t>
            </a:r>
            <a:r>
              <a:rPr lang="ru-RU" sz="1200" dirty="0" smtClean="0">
                <a:solidFill>
                  <a:schemeClr val="tx1"/>
                </a:solidFill>
              </a:rPr>
              <a:t>ДзБ3Д24</a:t>
            </a:r>
            <a:endParaRPr lang="ru-RU" sz="1200" dirty="0">
              <a:solidFill>
                <a:schemeClr val="tx1"/>
              </a:solidFill>
            </a:endParaRPr>
          </a:p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60"/>
            <a:ext cx="3336268" cy="4718137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1"/>
            <a:ext cx="7772400" cy="50405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Номинация: </a:t>
            </a:r>
            <a:br>
              <a:rPr lang="ru-RU" sz="2400" b="1" dirty="0" smtClean="0"/>
            </a:br>
            <a:r>
              <a:rPr lang="ru-RU" sz="2400" b="1" dirty="0" smtClean="0"/>
              <a:t>Плакат. Студенты профильных учебных заведений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081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1"/>
            <a:ext cx="2376264" cy="504056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Номинация: </a:t>
            </a:r>
            <a:br>
              <a:rPr lang="ru-RU" sz="2400" b="1" dirty="0" smtClean="0"/>
            </a:br>
            <a:r>
              <a:rPr lang="ru-RU" sz="2400" b="1" dirty="0" smtClean="0"/>
              <a:t>Скетч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8"/>
            <a:ext cx="4404589" cy="6212167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593094" y="1152972"/>
            <a:ext cx="3103238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tx1"/>
                </a:solidFill>
              </a:rPr>
              <a:t>1 место, Князева Варвара, ГБОУ №1, г. Нефтегорск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3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11560" y="188641"/>
            <a:ext cx="770485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>Номинация: </a:t>
            </a:r>
            <a:br>
              <a:rPr lang="ru-RU" sz="2400" b="1" dirty="0" smtClean="0"/>
            </a:br>
            <a:r>
              <a:rPr lang="ru-RU" sz="2400" b="1" dirty="0" smtClean="0"/>
              <a:t>Рисунок. Учащиеся общеобразовательных школ</a:t>
            </a:r>
            <a:endParaRPr lang="ru-RU" sz="24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716016" y="1139109"/>
            <a:ext cx="3960440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tx1"/>
                </a:solidFill>
              </a:rPr>
              <a:t>1 </a:t>
            </a:r>
            <a:r>
              <a:rPr lang="ru-RU" sz="1200" dirty="0" err="1" smtClean="0">
                <a:solidFill>
                  <a:schemeClr val="tx1"/>
                </a:solidFill>
              </a:rPr>
              <a:t>место,Князева</a:t>
            </a:r>
            <a:r>
              <a:rPr lang="ru-RU" sz="1200" dirty="0" smtClean="0">
                <a:solidFill>
                  <a:schemeClr val="tx1"/>
                </a:solidFill>
              </a:rPr>
              <a:t> Варвара, </a:t>
            </a:r>
            <a:r>
              <a:rPr lang="ru-RU" sz="1200" dirty="0">
                <a:solidFill>
                  <a:schemeClr val="tx1"/>
                </a:solidFill>
              </a:rPr>
              <a:t>ГБОУ №1, г. Нефтегорск</a:t>
            </a:r>
          </a:p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5"/>
            <a:ext cx="4201198" cy="2952328"/>
          </a:xfrm>
          <a:prstGeom prst="rect">
            <a:avLst/>
          </a:prstGeom>
        </p:spPr>
      </p:pic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6334" y="6126855"/>
            <a:ext cx="3672408" cy="262880"/>
          </a:xfrm>
        </p:spPr>
        <p:txBody>
          <a:bodyPr>
            <a:noAutofit/>
          </a:bodyPr>
          <a:lstStyle/>
          <a:p>
            <a:pPr algn="l"/>
            <a:r>
              <a:rPr lang="ru-RU" sz="1200" dirty="0" smtClean="0">
                <a:solidFill>
                  <a:schemeClr val="tx1"/>
                </a:solidFill>
              </a:rPr>
              <a:t>1 место, </a:t>
            </a:r>
            <a:r>
              <a:rPr lang="ru-RU" sz="1200" dirty="0" err="1" smtClean="0">
                <a:solidFill>
                  <a:schemeClr val="tx1"/>
                </a:solidFill>
              </a:rPr>
              <a:t>Колеснев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Леонид, ГБОУ №1, г. Нефтегорск</a:t>
            </a:r>
          </a:p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45024"/>
            <a:ext cx="4155188" cy="274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0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95536" y="4005064"/>
            <a:ext cx="4431890" cy="2628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/>
              <a:t>1 место, Лукьянова Олеся, </a:t>
            </a:r>
            <a:r>
              <a:rPr lang="ru-RU" sz="1200" dirty="0"/>
              <a:t>ГБОУ №1, г. Нефтегорск</a:t>
            </a:r>
          </a:p>
          <a:p>
            <a:pPr marL="0" indent="0">
              <a:buNone/>
            </a:pP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4431890" cy="3094456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5148063" y="5488478"/>
            <a:ext cx="3695227" cy="2628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/>
              <a:t>2 место, Литвиненко Владислав, МБОУ </a:t>
            </a:r>
            <a:r>
              <a:rPr lang="ru-RU" sz="1200" dirty="0"/>
              <a:t>Школа </a:t>
            </a:r>
            <a:r>
              <a:rPr lang="ru-RU" sz="1200" dirty="0" smtClean="0"/>
              <a:t>№83, г. Тольятти</a:t>
            </a:r>
            <a:endParaRPr lang="ru-RU" sz="12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13691" r="16511" b="13535"/>
          <a:stretch/>
        </p:blipFill>
        <p:spPr>
          <a:xfrm>
            <a:off x="5288678" y="764704"/>
            <a:ext cx="3554613" cy="47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30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4860032" y="620688"/>
            <a:ext cx="4010867" cy="2628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/>
              <a:t>2 место, Миронова Алёна, МБОУ школа № 154, г. Самара </a:t>
            </a:r>
            <a:endParaRPr lang="ru-RU" sz="12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304909" cy="3024336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907704" y="5661248"/>
            <a:ext cx="2736304" cy="2628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200" dirty="0" smtClean="0"/>
              <a:t>2 место, Расулова Алина, школа № 73 имени Героя Советского Союза Н.Ф. </a:t>
            </a:r>
            <a:r>
              <a:rPr lang="ru-RU" sz="1200" dirty="0" err="1" smtClean="0"/>
              <a:t>Карацупы</a:t>
            </a:r>
            <a:endParaRPr lang="ru-RU" sz="1200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53" y="3531558"/>
            <a:ext cx="4098446" cy="299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44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23528" y="3789040"/>
            <a:ext cx="4032448" cy="3600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/>
              <a:t>2 место, Остроухова Анастасия, школа №73</a:t>
            </a:r>
          </a:p>
          <a:p>
            <a:pPr marL="0" indent="0">
              <a:buNone/>
            </a:pPr>
            <a:r>
              <a:rPr lang="ru-RU" sz="1200" dirty="0"/>
              <a:t>имени Героя Советского Союза Н.Ф. </a:t>
            </a:r>
            <a:r>
              <a:rPr lang="ru-RU" sz="1200" dirty="0" err="1"/>
              <a:t>Карацупы</a:t>
            </a:r>
            <a:endParaRPr lang="ru-RU" sz="1200" dirty="0"/>
          </a:p>
          <a:p>
            <a:pPr marL="0" indent="0">
              <a:buNone/>
            </a:pPr>
            <a:endParaRPr lang="ru-RU" sz="12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2943"/>
            <a:ext cx="4512501" cy="3384376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5126146" y="5541897"/>
            <a:ext cx="1872208" cy="2628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/>
              <a:t>3 место, Ермакова Арина</a:t>
            </a:r>
            <a:endParaRPr lang="ru-RU" sz="12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47" y="260186"/>
            <a:ext cx="3824479" cy="518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00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24518" y="5993407"/>
            <a:ext cx="3833010" cy="2628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/>
              <a:t>3 место, </a:t>
            </a:r>
            <a:r>
              <a:rPr lang="ru-RU" sz="1200" dirty="0" err="1" smtClean="0"/>
              <a:t>Мосалкова</a:t>
            </a:r>
            <a:r>
              <a:rPr lang="ru-RU" sz="1200" dirty="0" smtClean="0"/>
              <a:t> Анфиса, </a:t>
            </a:r>
            <a:r>
              <a:rPr lang="ru-RU" sz="1200" dirty="0"/>
              <a:t>школа №73</a:t>
            </a:r>
          </a:p>
          <a:p>
            <a:pPr marL="0" indent="0">
              <a:buNone/>
            </a:pPr>
            <a:r>
              <a:rPr lang="ru-RU" sz="1200" dirty="0"/>
              <a:t>имени Героя Советского Союза Н.Ф. </a:t>
            </a:r>
            <a:r>
              <a:rPr lang="ru-RU" sz="1200" dirty="0" err="1"/>
              <a:t>Карацупы</a:t>
            </a:r>
            <a:endParaRPr lang="ru-RU" sz="1200" dirty="0"/>
          </a:p>
          <a:p>
            <a:pPr marL="0" indent="0">
              <a:buNone/>
            </a:pPr>
            <a:endParaRPr lang="ru-RU" sz="12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18" y="766592"/>
            <a:ext cx="3833010" cy="5110679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4889585" y="6009753"/>
            <a:ext cx="3746352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tx1"/>
                </a:solidFill>
              </a:rPr>
              <a:t>3 место, Павлова Арина, </a:t>
            </a:r>
            <a:r>
              <a:rPr lang="ru-RU" sz="1200" dirty="0">
                <a:solidFill>
                  <a:schemeClr val="tx1"/>
                </a:solidFill>
              </a:rPr>
              <a:t>школа №73</a:t>
            </a:r>
          </a:p>
          <a:p>
            <a:pPr algn="l"/>
            <a:r>
              <a:rPr lang="ru-RU" sz="1200" dirty="0">
                <a:solidFill>
                  <a:schemeClr val="tx1"/>
                </a:solidFill>
              </a:rPr>
              <a:t>имени Героя Советского Союза Н.Ф. </a:t>
            </a:r>
            <a:r>
              <a:rPr lang="ru-RU" sz="1200" dirty="0" err="1">
                <a:solidFill>
                  <a:schemeClr val="tx1"/>
                </a:solidFill>
              </a:rPr>
              <a:t>Карацупы</a:t>
            </a:r>
            <a:endParaRPr lang="ru-RU" sz="1200" dirty="0">
              <a:solidFill>
                <a:schemeClr val="tx1"/>
              </a:solidFill>
            </a:endParaRPr>
          </a:p>
          <a:p>
            <a:pPr algn="l"/>
            <a:endParaRPr lang="ru-RU" sz="1200" dirty="0" smtClean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6593"/>
            <a:ext cx="3775905" cy="511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35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11560" y="188641"/>
            <a:ext cx="770485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>Номинация: </a:t>
            </a:r>
            <a:br>
              <a:rPr lang="ru-RU" sz="2400" b="1" dirty="0" smtClean="0"/>
            </a:br>
            <a:r>
              <a:rPr lang="ru-RU" sz="2400" b="1" dirty="0" smtClean="0"/>
              <a:t>Рисунок. Учащиеся художественных школ</a:t>
            </a:r>
            <a:endParaRPr lang="ru-RU" sz="2400" b="1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23528" y="5818696"/>
            <a:ext cx="3456384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tx1"/>
                </a:solidFill>
              </a:rPr>
              <a:t>1 место, Яна Никитина, МБУ ДО «Детская школа искусств Центрального района», г. Тольятти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02543"/>
            <a:ext cx="3241891" cy="4718137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995935" y="4725144"/>
            <a:ext cx="4967331" cy="2628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/>
              <a:t>1 место, Александра </a:t>
            </a:r>
            <a:r>
              <a:rPr lang="ru-RU" sz="1200" dirty="0" err="1" smtClean="0"/>
              <a:t>Починкина</a:t>
            </a:r>
            <a:r>
              <a:rPr lang="ru-RU" sz="1200" dirty="0" smtClean="0"/>
              <a:t>, </a:t>
            </a:r>
            <a:r>
              <a:rPr lang="ru-RU" sz="1200" dirty="0"/>
              <a:t>МБУ ДО «Детская школа искусств Центрального района», г. Тольятти</a:t>
            </a:r>
          </a:p>
          <a:p>
            <a:pPr marL="0" indent="0">
              <a:buNone/>
            </a:pPr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973596"/>
            <a:ext cx="5039339" cy="356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67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464096" y="5951909"/>
            <a:ext cx="3485153" cy="2628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/>
              <a:t>1 место, </a:t>
            </a:r>
            <a:r>
              <a:rPr lang="ru-RU" sz="1200" dirty="0" err="1" smtClean="0"/>
              <a:t>Абалымова</a:t>
            </a:r>
            <a:r>
              <a:rPr lang="ru-RU" sz="1200" dirty="0" smtClean="0"/>
              <a:t> Мария, </a:t>
            </a:r>
            <a:r>
              <a:rPr lang="ru-RU" sz="1200" dirty="0"/>
              <a:t>МБУ ДО «Детская школа искусств Центрального района», г. Тольятти</a:t>
            </a:r>
          </a:p>
          <a:p>
            <a:pPr marL="0" indent="0">
              <a:buNone/>
            </a:pP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6" y="478606"/>
            <a:ext cx="3849462" cy="5326658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4936207" y="5940821"/>
            <a:ext cx="3690950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tx1"/>
                </a:solidFill>
              </a:rPr>
              <a:t>2 место, Кузина Мария, </a:t>
            </a:r>
            <a:r>
              <a:rPr lang="ru-RU" sz="1200" dirty="0">
                <a:solidFill>
                  <a:schemeClr val="tx1"/>
                </a:solidFill>
              </a:rPr>
              <a:t>МБУ ДО «Детская школа искусств Центрального района», г. Тольятти</a:t>
            </a:r>
          </a:p>
          <a:p>
            <a:pPr algn="l"/>
            <a:endParaRPr lang="ru-RU" sz="1200" dirty="0">
              <a:solidFill>
                <a:schemeClr val="tx1"/>
              </a:solidFill>
            </a:endParaRPr>
          </a:p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09463"/>
            <a:ext cx="3695117" cy="53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30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95536" y="6093296"/>
            <a:ext cx="3941101" cy="2628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/>
              <a:t>2 место, Куликова </a:t>
            </a:r>
            <a:r>
              <a:rPr lang="ru-RU" sz="1200" dirty="0" err="1" smtClean="0"/>
              <a:t>Виталина</a:t>
            </a:r>
            <a:r>
              <a:rPr lang="ru-RU" sz="1200" dirty="0" smtClean="0"/>
              <a:t>, </a:t>
            </a:r>
            <a:r>
              <a:rPr lang="ru-RU" sz="1200" dirty="0"/>
              <a:t>МБУ ДО «Детская школа искусств Центрального района», г. Тольятти</a:t>
            </a:r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4222"/>
            <a:ext cx="3941101" cy="5535058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4644007" y="6093296"/>
            <a:ext cx="3961755" cy="2628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/>
              <a:t>2 место, Зубчик Ирина, </a:t>
            </a:r>
            <a:r>
              <a:rPr lang="ru-RU" sz="1200" dirty="0"/>
              <a:t>МБУ ДО «Детская школа искусств Центрального района», г. Тольятти</a:t>
            </a:r>
          </a:p>
          <a:p>
            <a:pPr marL="0" indent="0">
              <a:buNone/>
            </a:pPr>
            <a:endParaRPr lang="ru-RU" sz="1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3729"/>
            <a:ext cx="3889747" cy="55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5153322" y="6230416"/>
            <a:ext cx="3739157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tx1"/>
                </a:solidFill>
              </a:rPr>
              <a:t>3 место, Софья </a:t>
            </a:r>
            <a:r>
              <a:rPr lang="ru-RU" sz="1200" dirty="0" err="1" smtClean="0">
                <a:solidFill>
                  <a:schemeClr val="tx1"/>
                </a:solidFill>
              </a:rPr>
              <a:t>Чернышова</a:t>
            </a:r>
            <a:r>
              <a:rPr lang="ru-RU" sz="1200" dirty="0" smtClean="0">
                <a:solidFill>
                  <a:schemeClr val="tx1"/>
                </a:solidFill>
              </a:rPr>
              <a:t>, </a:t>
            </a:r>
            <a:r>
              <a:rPr lang="ru-RU" sz="1200" dirty="0">
                <a:solidFill>
                  <a:schemeClr val="tx1"/>
                </a:solidFill>
              </a:rPr>
              <a:t>МБУ ДО «Детская школа искусств Центрального района», г. Тольятти</a:t>
            </a:r>
          </a:p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52" y="773089"/>
            <a:ext cx="3789570" cy="5371072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250801" y="4437112"/>
            <a:ext cx="4751604" cy="2628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/>
              <a:t>3 место, </a:t>
            </a:r>
            <a:r>
              <a:rPr lang="ru-RU" sz="1200" dirty="0" err="1" smtClean="0"/>
              <a:t>Козикова</a:t>
            </a:r>
            <a:r>
              <a:rPr lang="ru-RU" sz="1200" dirty="0" smtClean="0"/>
              <a:t> Мария, </a:t>
            </a:r>
            <a:r>
              <a:rPr lang="ru-RU" sz="1200" dirty="0"/>
              <a:t>МБУ ДО «Детская школа искусств Центрального района», г. Тольятти</a:t>
            </a:r>
          </a:p>
          <a:p>
            <a:pPr marL="0" indent="0">
              <a:buNone/>
            </a:pPr>
            <a:endParaRPr lang="ru-RU" sz="1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3089"/>
            <a:ext cx="4750885" cy="35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75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431121"/>
            <a:ext cx="2880320" cy="262880"/>
          </a:xfrm>
        </p:spPr>
        <p:txBody>
          <a:bodyPr>
            <a:normAutofit lnSpcReduction="10000"/>
          </a:bodyPr>
          <a:lstStyle/>
          <a:p>
            <a:r>
              <a:rPr lang="ru-RU" sz="1200" dirty="0" smtClean="0">
                <a:solidFill>
                  <a:schemeClr val="tx1"/>
                </a:solidFill>
              </a:rPr>
              <a:t>2 место, Рыбакова Вера, ТАУ, ДзБГД24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2769"/>
            <a:ext cx="4283968" cy="3029260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5046501" y="6021288"/>
            <a:ext cx="3414204" cy="2628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tx1"/>
                </a:solidFill>
              </a:rPr>
              <a:t>1 место, </a:t>
            </a:r>
            <a:r>
              <a:rPr lang="ru-RU" sz="1200" dirty="0" err="1" smtClean="0">
                <a:solidFill>
                  <a:schemeClr val="tx1"/>
                </a:solidFill>
              </a:rPr>
              <a:t>Масалова</a:t>
            </a:r>
            <a:r>
              <a:rPr lang="ru-RU" sz="1200" dirty="0">
                <a:solidFill>
                  <a:schemeClr val="tx1"/>
                </a:solidFill>
              </a:rPr>
              <a:t> Дарья, ТАУ, ДзБГД24</a:t>
            </a:r>
          </a:p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505" y="1262769"/>
            <a:ext cx="3342196" cy="472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2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1561" y="3789040"/>
            <a:ext cx="4896544" cy="262880"/>
          </a:xfrm>
        </p:spPr>
        <p:txBody>
          <a:bodyPr>
            <a:noAutofit/>
          </a:bodyPr>
          <a:lstStyle/>
          <a:p>
            <a:pPr algn="l"/>
            <a:r>
              <a:rPr lang="ru-RU" sz="1200" dirty="0" smtClean="0">
                <a:solidFill>
                  <a:schemeClr val="tx1"/>
                </a:solidFill>
              </a:rPr>
              <a:t>3 место, Анна Кодрян, </a:t>
            </a:r>
            <a:r>
              <a:rPr lang="ru-RU" sz="1200" dirty="0">
                <a:solidFill>
                  <a:schemeClr val="tx1"/>
                </a:solidFill>
              </a:rPr>
              <a:t>МБУ ДО «Детская школа искусств Центрального района», г. Тольятти</a:t>
            </a:r>
          </a:p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60649"/>
            <a:ext cx="4805052" cy="3384375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5364087" y="5083301"/>
            <a:ext cx="3614847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tx1"/>
                </a:solidFill>
              </a:rPr>
              <a:t>3 место, </a:t>
            </a:r>
            <a:r>
              <a:rPr lang="ru-RU" sz="1200" dirty="0">
                <a:solidFill>
                  <a:schemeClr val="tx1"/>
                </a:solidFill>
              </a:rPr>
              <a:t>Бражник Варвара, МБУ ДО «Детская школа искусств Центрального района», г. Тольятти</a:t>
            </a:r>
          </a:p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67148"/>
            <a:ext cx="3542839" cy="471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1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55576" y="801293"/>
            <a:ext cx="3336268" cy="4718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1493" y="5634192"/>
            <a:ext cx="3456384" cy="262880"/>
          </a:xfrm>
        </p:spPr>
        <p:txBody>
          <a:bodyPr>
            <a:normAutofit lnSpcReduction="10000"/>
          </a:bodyPr>
          <a:lstStyle/>
          <a:p>
            <a:r>
              <a:rPr lang="ru-RU" sz="1200" dirty="0" smtClean="0">
                <a:solidFill>
                  <a:schemeClr val="tx1"/>
                </a:solidFill>
              </a:rPr>
              <a:t>2 место, </a:t>
            </a:r>
            <a:r>
              <a:rPr lang="ru-RU" sz="1200" dirty="0" err="1" smtClean="0">
                <a:solidFill>
                  <a:schemeClr val="tx1"/>
                </a:solidFill>
              </a:rPr>
              <a:t>Мурзаева</a:t>
            </a:r>
            <a:r>
              <a:rPr lang="ru-RU" sz="1200" dirty="0">
                <a:solidFill>
                  <a:schemeClr val="tx1"/>
                </a:solidFill>
              </a:rPr>
              <a:t> Софья, ТАУ, </a:t>
            </a:r>
            <a:r>
              <a:rPr lang="ru-RU" sz="1200" dirty="0" smtClean="0">
                <a:solidFill>
                  <a:schemeClr val="tx1"/>
                </a:solidFill>
              </a:rPr>
              <a:t>ДзБИиАоз24</a:t>
            </a:r>
            <a:endParaRPr lang="ru-RU" sz="1200" dirty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801293"/>
            <a:ext cx="3336269" cy="4718138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860031" y="5617446"/>
            <a:ext cx="3772261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>
                <a:solidFill>
                  <a:schemeClr val="tx1"/>
                </a:solidFill>
              </a:rPr>
              <a:t>2 место, Юрченко Анастасия, ТАУ, </a:t>
            </a:r>
            <a:r>
              <a:rPr lang="ru-RU" sz="1200" dirty="0" smtClean="0">
                <a:solidFill>
                  <a:schemeClr val="tx1"/>
                </a:solidFill>
              </a:rPr>
              <a:t>ДзБИиА23</a:t>
            </a:r>
            <a:endParaRPr lang="ru-RU" sz="1200" dirty="0">
              <a:solidFill>
                <a:schemeClr val="tx1"/>
              </a:solidFill>
            </a:endParaRPr>
          </a:p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01292"/>
            <a:ext cx="3700253" cy="471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9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6644" y="5737488"/>
            <a:ext cx="3477456" cy="26288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200" dirty="0" smtClean="0">
                <a:solidFill>
                  <a:schemeClr val="tx1"/>
                </a:solidFill>
              </a:rPr>
              <a:t>3 место, </a:t>
            </a:r>
            <a:r>
              <a:rPr lang="ru-RU" sz="1200" dirty="0">
                <a:solidFill>
                  <a:schemeClr val="tx1"/>
                </a:solidFill>
              </a:rPr>
              <a:t>Артемьева Полина, ТАУ, ДзБГД24</a:t>
            </a:r>
          </a:p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764703"/>
            <a:ext cx="3405449" cy="48159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68498"/>
            <a:ext cx="3402766" cy="4812178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5148064" y="5757512"/>
            <a:ext cx="3330758" cy="2628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</a:rPr>
              <a:t>3 место, </a:t>
            </a:r>
            <a:r>
              <a:rPr lang="ru-RU" sz="1200" dirty="0" err="1" smtClean="0">
                <a:solidFill>
                  <a:schemeClr val="tx1"/>
                </a:solidFill>
              </a:rPr>
              <a:t>Мурзаев</a:t>
            </a:r>
            <a:r>
              <a:rPr lang="ru-RU" sz="1200" dirty="0">
                <a:solidFill>
                  <a:schemeClr val="tx1"/>
                </a:solidFill>
              </a:rPr>
              <a:t> Даниил, ТАУ, ДзБГД24</a:t>
            </a: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764703"/>
            <a:ext cx="3402766" cy="481597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4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589240"/>
            <a:ext cx="3274559" cy="262880"/>
          </a:xfrm>
        </p:spPr>
        <p:txBody>
          <a:bodyPr>
            <a:noAutofit/>
          </a:bodyPr>
          <a:lstStyle/>
          <a:p>
            <a:r>
              <a:rPr lang="ru-RU" sz="1200" dirty="0" smtClean="0">
                <a:solidFill>
                  <a:schemeClr val="tx1"/>
                </a:solidFill>
              </a:rPr>
              <a:t>3 место, </a:t>
            </a:r>
            <a:r>
              <a:rPr lang="ru-RU" sz="1200" dirty="0">
                <a:solidFill>
                  <a:schemeClr val="tx1"/>
                </a:solidFill>
              </a:rPr>
              <a:t>Юдина Инна, </a:t>
            </a:r>
            <a:r>
              <a:rPr lang="ru-RU" sz="1200" dirty="0" smtClean="0">
                <a:solidFill>
                  <a:schemeClr val="tx1"/>
                </a:solidFill>
              </a:rPr>
              <a:t>ДзБИиА24</a:t>
            </a:r>
            <a:endParaRPr lang="ru-RU" sz="1200" dirty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</a:endParaRPr>
          </a:p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73087"/>
            <a:ext cx="3202551" cy="452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2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1"/>
            <a:ext cx="7772400" cy="50405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Номинация: </a:t>
            </a:r>
            <a:br>
              <a:rPr lang="ru-RU" sz="2400" b="1" dirty="0" smtClean="0"/>
            </a:br>
            <a:r>
              <a:rPr lang="ru-RU" sz="2400" b="1" dirty="0" smtClean="0"/>
              <a:t>Плакат. </a:t>
            </a:r>
            <a:r>
              <a:rPr lang="ru-RU" sz="2400" b="1" dirty="0" smtClean="0"/>
              <a:t>Учащиеся общеобразовательных школ</a:t>
            </a:r>
            <a:endParaRPr lang="ru-RU" sz="2400" b="1" dirty="0"/>
          </a:p>
        </p:txBody>
      </p:sp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1047" y="5703488"/>
            <a:ext cx="3140800" cy="262880"/>
          </a:xfrm>
        </p:spPr>
        <p:txBody>
          <a:bodyPr>
            <a:noAutofit/>
          </a:bodyPr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1 место, </a:t>
            </a:r>
            <a:r>
              <a:rPr lang="ru-RU" sz="1200" dirty="0" err="1">
                <a:solidFill>
                  <a:schemeClr val="tx1"/>
                </a:solidFill>
              </a:rPr>
              <a:t>Копытцева</a:t>
            </a:r>
            <a:r>
              <a:rPr lang="ru-RU" sz="1200" dirty="0">
                <a:solidFill>
                  <a:schemeClr val="tx1"/>
                </a:solidFill>
              </a:rPr>
              <a:t> Анастасия, ГБОУ №1, г. Нефтегорск</a:t>
            </a:r>
          </a:p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73508"/>
            <a:ext cx="3176271" cy="4390600"/>
          </a:xfrm>
          <a:prstGeom prst="rect">
            <a:avLst/>
          </a:prstGeom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4390472" y="5759896"/>
            <a:ext cx="4416752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tx1"/>
                </a:solidFill>
              </a:rPr>
              <a:t>1 место, Гурина Анна-София, СОШ ОЦ с. Борское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02" y="1198640"/>
            <a:ext cx="4411022" cy="43906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96202" y="1198640"/>
            <a:ext cx="4411022" cy="436546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42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 txBox="1">
            <a:spLocks/>
          </p:cNvSpPr>
          <p:nvPr/>
        </p:nvSpPr>
        <p:spPr>
          <a:xfrm>
            <a:off x="5364088" y="5720679"/>
            <a:ext cx="3103238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tx1"/>
                </a:solidFill>
              </a:rPr>
              <a:t>2 место, Князева Варвара, ГБОУ №1, г. Нефтегорск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73508"/>
            <a:ext cx="3103238" cy="4384105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539552" y="4725144"/>
            <a:ext cx="4536504" cy="2628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/>
              <a:t>1 место, Матросова Полина, СОШ </a:t>
            </a:r>
            <a:r>
              <a:rPr lang="ru-RU" sz="1200" dirty="0"/>
              <a:t>ОЦ </a:t>
            </a:r>
            <a:r>
              <a:rPr lang="ru-RU" sz="1200" dirty="0" smtClean="0"/>
              <a:t>с. Челно-Вершины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0673"/>
            <a:ext cx="4469288" cy="331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7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4032448" cy="5669784"/>
          </a:xfrm>
          <a:prstGeom prst="rect">
            <a:avLst/>
          </a:prstGeom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539552" y="6165304"/>
            <a:ext cx="4032448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tx1"/>
                </a:solidFill>
              </a:rPr>
              <a:t>2 место, Каверина </a:t>
            </a:r>
            <a:r>
              <a:rPr lang="ru-RU" sz="1200" dirty="0">
                <a:solidFill>
                  <a:schemeClr val="tx1"/>
                </a:solidFill>
              </a:rPr>
              <a:t>Ирина</a:t>
            </a:r>
            <a:r>
              <a:rPr lang="ru-RU" sz="1200" dirty="0" smtClean="0">
                <a:solidFill>
                  <a:schemeClr val="tx1"/>
                </a:solidFill>
              </a:rPr>
              <a:t>, г. Нефтегорск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3434"/>
            <a:ext cx="3970072" cy="3094456"/>
          </a:xfrm>
          <a:prstGeom prst="rect">
            <a:avLst/>
          </a:prstGeom>
        </p:spPr>
      </p:pic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3723914"/>
            <a:ext cx="4042080" cy="262880"/>
          </a:xfrm>
        </p:spPr>
        <p:txBody>
          <a:bodyPr>
            <a:noAutofit/>
          </a:bodyPr>
          <a:lstStyle/>
          <a:p>
            <a:pPr algn="l"/>
            <a:r>
              <a:rPr lang="ru-RU" sz="1200" dirty="0" smtClean="0">
                <a:solidFill>
                  <a:schemeClr val="tx1"/>
                </a:solidFill>
              </a:rPr>
              <a:t>3 место, Карпова Вероника, СОШ с. Андросовка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682849" y="6080720"/>
            <a:ext cx="1872208" cy="2628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/>
              <a:t>3 место, Яна Селифонова</a:t>
            </a:r>
            <a:endParaRPr lang="ru-RU" sz="1200" dirty="0" smtClean="0"/>
          </a:p>
        </p:txBody>
      </p:sp>
      <p:pic>
        <p:nvPicPr>
          <p:cNvPr id="3" name="Picture 2" descr="E:\Помню. Горжусь. Верю\С чемпионата\Яна Селифонов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3672408" cy="519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5075771" y="6080720"/>
            <a:ext cx="1872208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tx1"/>
                </a:solidFill>
              </a:rPr>
              <a:t>3 место, </a:t>
            </a:r>
            <a:r>
              <a:rPr lang="ru-RU" sz="1200" dirty="0" smtClean="0">
                <a:solidFill>
                  <a:schemeClr val="tx1"/>
                </a:solidFill>
              </a:rPr>
              <a:t>Иванова </a:t>
            </a:r>
            <a:r>
              <a:rPr lang="ru-RU" sz="1200" dirty="0" smtClean="0">
                <a:solidFill>
                  <a:schemeClr val="tx1"/>
                </a:solidFill>
              </a:rPr>
              <a:t>Алина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747" y="836712"/>
            <a:ext cx="3244745" cy="519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223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493</Words>
  <Application>Microsoft Office PowerPoint</Application>
  <PresentationFormat>Экран (4:3)</PresentationFormat>
  <Paragraphs>46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Номинация:  Плакат. Студенты профильных учебных заведений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Номинация:  Плакат. Учащиеся общеобразовательных школ</vt:lpstr>
      <vt:lpstr>Презентация PowerPoint</vt:lpstr>
      <vt:lpstr>Презентация PowerPoint</vt:lpstr>
      <vt:lpstr>Презентация PowerPoint</vt:lpstr>
      <vt:lpstr>Номинация:  Скетч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номинации</dc:title>
  <dc:creator>Самсонова Татьяна Анатольевна</dc:creator>
  <cp:lastModifiedBy>Самсонова Татьяна Анатольевна</cp:lastModifiedBy>
  <cp:revision>129</cp:revision>
  <dcterms:created xsi:type="dcterms:W3CDTF">2025-05-12T13:08:29Z</dcterms:created>
  <dcterms:modified xsi:type="dcterms:W3CDTF">2025-05-18T13:55:23Z</dcterms:modified>
</cp:coreProperties>
</file>