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3"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36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033BB6A0-E033-4F66-9FE9-04AE3CADA83B}"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1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C51AC0-60AA-47AE-A536-2184596FAB66}" type="datetimeFigureOut">
              <a:rPr lang="ru-RU" smtClean="0"/>
              <a:t>05.03.2018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3BB6A0-E033-4F66-9FE9-04AE3CADA83B}" type="slidenum">
              <a:rPr lang="ru-RU" smtClean="0"/>
              <a:t>‹#›</a:t>
            </a:fld>
            <a:endParaRPr lang="ru-RU"/>
          </a:p>
        </p:txBody>
      </p:sp>
    </p:spTree>
    <p:extLst>
      <p:ext uri="{BB962C8B-B14F-4D97-AF65-F5344CB8AC3E}">
        <p14:creationId xmlns:p14="http://schemas.microsoft.com/office/powerpoint/2010/main" val="284540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52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556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spTree>
    <p:extLst>
      <p:ext uri="{BB962C8B-B14F-4D97-AF65-F5344CB8AC3E}">
        <p14:creationId xmlns:p14="http://schemas.microsoft.com/office/powerpoint/2010/main" val="347913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00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96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07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8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spTree>
    <p:extLst>
      <p:ext uri="{BB962C8B-B14F-4D97-AF65-F5344CB8AC3E}">
        <p14:creationId xmlns:p14="http://schemas.microsoft.com/office/powerpoint/2010/main" val="362000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EC51AC0-60AA-47AE-A536-2184596FAB66}" type="datetimeFigureOut">
              <a:rPr lang="ru-RU" smtClean="0"/>
              <a:t>05.03.2018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3BB6A0-E033-4F66-9FE9-04AE3CADA83B}"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15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EC51AC0-60AA-47AE-A536-2184596FAB66}" type="datetimeFigureOut">
              <a:rPr lang="ru-RU" smtClean="0"/>
              <a:t>05.03.2018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3BB6A0-E033-4F66-9FE9-04AE3CADA83B}" type="slidenum">
              <a:rPr lang="ru-RU" smtClean="0"/>
              <a:t>‹#›</a:t>
            </a:fld>
            <a:endParaRPr lang="ru-RU"/>
          </a:p>
        </p:txBody>
      </p:sp>
    </p:spTree>
    <p:extLst>
      <p:ext uri="{BB962C8B-B14F-4D97-AF65-F5344CB8AC3E}">
        <p14:creationId xmlns:p14="http://schemas.microsoft.com/office/powerpoint/2010/main" val="304003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EC51AC0-60AA-47AE-A536-2184596FAB66}" type="datetimeFigureOut">
              <a:rPr lang="ru-RU" smtClean="0"/>
              <a:t>05.03.2018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33BB6A0-E033-4F66-9FE9-04AE3CADA83B}"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67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EC51AC0-60AA-47AE-A536-2184596FAB66}" type="datetimeFigureOut">
              <a:rPr lang="ru-RU" smtClean="0"/>
              <a:t>05.03.2018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33BB6A0-E033-4F66-9FE9-04AE3CADA83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57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51AC0-60AA-47AE-A536-2184596FAB66}" type="datetimeFigureOut">
              <a:rPr lang="ru-RU" smtClean="0"/>
              <a:t>05.03.2018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33BB6A0-E033-4F66-9FE9-04AE3CADA83B}" type="slidenum">
              <a:rPr lang="ru-RU" smtClean="0"/>
              <a:t>‹#›</a:t>
            </a:fld>
            <a:endParaRPr lang="ru-RU"/>
          </a:p>
        </p:txBody>
      </p:sp>
    </p:spTree>
    <p:extLst>
      <p:ext uri="{BB962C8B-B14F-4D97-AF65-F5344CB8AC3E}">
        <p14:creationId xmlns:p14="http://schemas.microsoft.com/office/powerpoint/2010/main" val="359503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C51AC0-60AA-47AE-A536-2184596FAB66}" type="datetimeFigureOut">
              <a:rPr lang="ru-RU" smtClean="0"/>
              <a:t>05.03.2018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3BB6A0-E033-4F66-9FE9-04AE3CADA83B}"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83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EC51AC0-60AA-47AE-A536-2184596FAB66}" type="datetimeFigureOut">
              <a:rPr lang="ru-RU" smtClean="0"/>
              <a:t>05.03.2018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3BB6A0-E033-4F66-9FE9-04AE3CADA83B}" type="slidenum">
              <a:rPr lang="ru-RU" smtClean="0"/>
              <a:t>‹#›</a:t>
            </a:fld>
            <a:endParaRPr lang="ru-RU"/>
          </a:p>
        </p:txBody>
      </p:sp>
    </p:spTree>
    <p:extLst>
      <p:ext uri="{BB962C8B-B14F-4D97-AF65-F5344CB8AC3E}">
        <p14:creationId xmlns:p14="http://schemas.microsoft.com/office/powerpoint/2010/main" val="356792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C51AC0-60AA-47AE-A536-2184596FAB66}" type="datetimeFigureOut">
              <a:rPr lang="ru-RU" smtClean="0"/>
              <a:t>05.03.2018</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3BB6A0-E033-4F66-9FE9-04AE3CADA83B}" type="slidenum">
              <a:rPr lang="ru-RU" smtClean="0"/>
              <a:t>‹#›</a:t>
            </a:fld>
            <a:endParaRPr lang="ru-RU"/>
          </a:p>
        </p:txBody>
      </p:sp>
    </p:spTree>
    <p:extLst>
      <p:ext uri="{BB962C8B-B14F-4D97-AF65-F5344CB8AC3E}">
        <p14:creationId xmlns:p14="http://schemas.microsoft.com/office/powerpoint/2010/main" val="3570871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524000" y="432486"/>
            <a:ext cx="9144000" cy="1236320"/>
          </a:xfrm>
        </p:spPr>
        <p:txBody>
          <a:bodyPr>
            <a:normAutofit fontScale="90000"/>
          </a:bodyPr>
          <a:lstStyle/>
          <a:p>
            <a:r>
              <a:rPr lang="en-US" dirty="0" smtClean="0"/>
              <a:t/>
            </a:r>
            <a:br>
              <a:rPr lang="en-US" dirty="0" smtClean="0"/>
            </a:br>
            <a:r>
              <a:rPr lang="en-US" sz="7300" b="1" dirty="0">
                <a:solidFill>
                  <a:schemeClr val="bg2">
                    <a:lumMod val="10000"/>
                  </a:schemeClr>
                </a:solidFill>
              </a:rPr>
              <a:t>Flood</a:t>
            </a:r>
            <a:endParaRPr lang="ru-RU" b="1" dirty="0">
              <a:solidFill>
                <a:schemeClr val="bg2">
                  <a:lumMod val="10000"/>
                </a:schemeClr>
              </a:solidFill>
            </a:endParaRPr>
          </a:p>
        </p:txBody>
      </p:sp>
      <p:sp>
        <p:nvSpPr>
          <p:cNvPr id="3" name="Подзаголовок 2"/>
          <p:cNvSpPr>
            <a:spLocks noGrp="1"/>
          </p:cNvSpPr>
          <p:nvPr>
            <p:ph type="subTitle" idx="1"/>
          </p:nvPr>
        </p:nvSpPr>
        <p:spPr>
          <a:xfrm>
            <a:off x="1524000" y="5165262"/>
            <a:ext cx="9144000" cy="401551"/>
          </a:xfrm>
        </p:spPr>
        <p:txBody>
          <a:bodyPr>
            <a:normAutofit lnSpcReduction="10000"/>
          </a:bodyPr>
          <a:lstStyle/>
          <a:p>
            <a:pPr algn="r"/>
            <a:r>
              <a:rPr lang="en-US" dirty="0" smtClean="0">
                <a:solidFill>
                  <a:schemeClr val="bg1"/>
                </a:solidFill>
              </a:rPr>
              <a:t> </a:t>
            </a:r>
            <a:endParaRPr lang="ru-RU" dirty="0">
              <a:solidFill>
                <a:schemeClr val="bg1"/>
              </a:solidFill>
            </a:endParaRPr>
          </a:p>
        </p:txBody>
      </p:sp>
    </p:spTree>
    <p:extLst>
      <p:ext uri="{BB962C8B-B14F-4D97-AF65-F5344CB8AC3E}">
        <p14:creationId xmlns:p14="http://schemas.microsoft.com/office/powerpoint/2010/main" val="310255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3511" y="1617151"/>
            <a:ext cx="10515600" cy="1041644"/>
          </a:xfrm>
        </p:spPr>
        <p:txBody>
          <a:bodyPr/>
          <a:lstStyle/>
          <a:p>
            <a:pPr algn="ctr"/>
            <a:r>
              <a:rPr lang="en-US" dirty="0" smtClean="0"/>
              <a:t>What is it?</a:t>
            </a:r>
            <a:endParaRPr lang="ru-RU" dirty="0"/>
          </a:p>
        </p:txBody>
      </p:sp>
      <p:sp>
        <p:nvSpPr>
          <p:cNvPr id="3" name="Объект 2"/>
          <p:cNvSpPr>
            <a:spLocks noGrp="1"/>
          </p:cNvSpPr>
          <p:nvPr>
            <p:ph idx="1"/>
          </p:nvPr>
        </p:nvSpPr>
        <p:spPr>
          <a:xfrm>
            <a:off x="833511" y="2465333"/>
            <a:ext cx="10515600" cy="1115856"/>
          </a:xfrm>
        </p:spPr>
        <p:txBody>
          <a:bodyPr>
            <a:normAutofit fontScale="92500" lnSpcReduction="20000"/>
          </a:bodyPr>
          <a:lstStyle/>
          <a:p>
            <a:pPr marL="0" indent="0">
              <a:buNone/>
            </a:pPr>
            <a:r>
              <a:rPr lang="en-US" dirty="0" smtClean="0"/>
              <a:t>Natural disaster</a:t>
            </a:r>
            <a:r>
              <a:rPr lang="en-US" dirty="0"/>
              <a:t>, flooding of land </a:t>
            </a:r>
            <a:r>
              <a:rPr lang="en-US" dirty="0" smtClean="0"/>
              <a:t>with water.</a:t>
            </a:r>
          </a:p>
          <a:p>
            <a:pPr marL="0" indent="0">
              <a:buNone/>
            </a:pPr>
            <a:r>
              <a:rPr lang="en-US" dirty="0" smtClean="0"/>
              <a:t>Usually it happens either when it rains, or when the snow melts. But there are other causes of flooding.</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3535500"/>
            <a:ext cx="4127694" cy="271028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727" y="3528530"/>
            <a:ext cx="4137074" cy="2717254"/>
          </a:xfrm>
          <a:prstGeom prst="rect">
            <a:avLst/>
          </a:prstGeom>
        </p:spPr>
      </p:pic>
    </p:spTree>
    <p:extLst>
      <p:ext uri="{BB962C8B-B14F-4D97-AF65-F5344CB8AC3E}">
        <p14:creationId xmlns:p14="http://schemas.microsoft.com/office/powerpoint/2010/main" val="31528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417" y="1780024"/>
            <a:ext cx="10515600" cy="826548"/>
          </a:xfrm>
        </p:spPr>
        <p:txBody>
          <a:bodyPr/>
          <a:lstStyle/>
          <a:p>
            <a:pPr algn="ctr"/>
            <a:r>
              <a:rPr lang="en-US" dirty="0" smtClean="0"/>
              <a:t>Can’t predict..</a:t>
            </a:r>
            <a:endParaRPr lang="ru-RU" dirty="0"/>
          </a:p>
        </p:txBody>
      </p:sp>
      <p:sp>
        <p:nvSpPr>
          <p:cNvPr id="3" name="Объект 2"/>
          <p:cNvSpPr>
            <a:spLocks noGrp="1"/>
          </p:cNvSpPr>
          <p:nvPr>
            <p:ph idx="1"/>
          </p:nvPr>
        </p:nvSpPr>
        <p:spPr>
          <a:xfrm>
            <a:off x="888958" y="2606572"/>
            <a:ext cx="5019472" cy="3386265"/>
          </a:xfrm>
        </p:spPr>
        <p:txBody>
          <a:bodyPr>
            <a:normAutofit/>
          </a:bodyPr>
          <a:lstStyle/>
          <a:p>
            <a:pPr marL="0" indent="0">
              <a:buNone/>
            </a:pPr>
            <a:r>
              <a:rPr lang="en-US" dirty="0" smtClean="0"/>
              <a:t>Water </a:t>
            </a:r>
            <a:r>
              <a:rPr lang="en-US" dirty="0"/>
              <a:t>is not only a liquid that </a:t>
            </a:r>
            <a:r>
              <a:rPr lang="en-US" dirty="0" smtClean="0"/>
              <a:t>is needed for </a:t>
            </a:r>
            <a:r>
              <a:rPr lang="en-US" dirty="0"/>
              <a:t>a </a:t>
            </a:r>
            <a:r>
              <a:rPr lang="en-US" dirty="0" smtClean="0"/>
              <a:t>person to live, </a:t>
            </a:r>
            <a:r>
              <a:rPr lang="en-US" dirty="0"/>
              <a:t>but also a destructive </a:t>
            </a:r>
            <a:r>
              <a:rPr lang="en-US" dirty="0" smtClean="0"/>
              <a:t>force </a:t>
            </a:r>
            <a:r>
              <a:rPr lang="en-US" dirty="0"/>
              <a:t>that can </a:t>
            </a:r>
            <a:r>
              <a:rPr lang="en-US" dirty="0" smtClean="0"/>
              <a:t>demolish </a:t>
            </a:r>
            <a:r>
              <a:rPr lang="en-US" dirty="0"/>
              <a:t>cities from </a:t>
            </a:r>
            <a:r>
              <a:rPr lang="en-US" dirty="0" smtClean="0"/>
              <a:t>the earth for some hours. Seismologists, people who study hurricanes and earthquakes, can predict when and where they will be, can’t predict </a:t>
            </a:r>
            <a:r>
              <a:rPr lang="en-US" dirty="0"/>
              <a:t>flooding.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160" y="2606572"/>
            <a:ext cx="5496128" cy="3435081"/>
          </a:xfrm>
          <a:prstGeom prst="rect">
            <a:avLst/>
          </a:prstGeom>
        </p:spPr>
      </p:pic>
    </p:spTree>
    <p:extLst>
      <p:ext uri="{BB962C8B-B14F-4D97-AF65-F5344CB8AC3E}">
        <p14:creationId xmlns:p14="http://schemas.microsoft.com/office/powerpoint/2010/main" val="2459829124"/>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010" y="1796104"/>
            <a:ext cx="10515600" cy="771697"/>
          </a:xfrm>
        </p:spPr>
        <p:txBody>
          <a:bodyPr/>
          <a:lstStyle/>
          <a:p>
            <a:r>
              <a:rPr lang="en-US" dirty="0" smtClean="0"/>
              <a:t>Causes of floods:</a:t>
            </a:r>
            <a:endParaRPr lang="ru-RU" dirty="0"/>
          </a:p>
        </p:txBody>
      </p:sp>
      <p:sp>
        <p:nvSpPr>
          <p:cNvPr id="3" name="Объект 2"/>
          <p:cNvSpPr>
            <a:spLocks noGrp="1"/>
          </p:cNvSpPr>
          <p:nvPr>
            <p:ph idx="1"/>
          </p:nvPr>
        </p:nvSpPr>
        <p:spPr>
          <a:xfrm>
            <a:off x="759655" y="2433711"/>
            <a:ext cx="10649243" cy="3798277"/>
          </a:xfrm>
        </p:spPr>
        <p:txBody>
          <a:bodyPr>
            <a:normAutofit/>
          </a:bodyPr>
          <a:lstStyle/>
          <a:p>
            <a:r>
              <a:rPr lang="en-US" b="1" dirty="0" smtClean="0"/>
              <a:t>Long rains. </a:t>
            </a:r>
            <a:r>
              <a:rPr lang="en-US" dirty="0"/>
              <a:t>M</a:t>
            </a:r>
            <a:r>
              <a:rPr lang="en-US" dirty="0" smtClean="0"/>
              <a:t>ainly in summer and autumn, in regions with </a:t>
            </a:r>
            <a:r>
              <a:rPr lang="en-US" dirty="0"/>
              <a:t>a high humidity.</a:t>
            </a:r>
            <a:endParaRPr lang="en-US" dirty="0" smtClean="0"/>
          </a:p>
          <a:p>
            <a:r>
              <a:rPr lang="en-US" b="1" dirty="0" smtClean="0"/>
              <a:t>The melting of the snow. </a:t>
            </a:r>
            <a:r>
              <a:rPr lang="en-US" dirty="0" smtClean="0"/>
              <a:t>There are </a:t>
            </a:r>
            <a:r>
              <a:rPr lang="en-US" dirty="0"/>
              <a:t>a</a:t>
            </a:r>
            <a:r>
              <a:rPr lang="en-US" dirty="0" smtClean="0"/>
              <a:t> lot of snow in the spring. Because of the warming, it melts, and this water can flood everything around.</a:t>
            </a:r>
          </a:p>
          <a:p>
            <a:r>
              <a:rPr lang="en-US" b="1" dirty="0" smtClean="0"/>
              <a:t>Tsunami.</a:t>
            </a:r>
            <a:r>
              <a:rPr lang="en-US" dirty="0" smtClean="0"/>
              <a:t> The tsunami wave brings a huge amount of water, which causes flooding. But it is not for long.</a:t>
            </a:r>
          </a:p>
          <a:p>
            <a:r>
              <a:rPr lang="en-US" b="1" dirty="0" smtClean="0"/>
              <a:t>Destruction of dams. </a:t>
            </a:r>
            <a:r>
              <a:rPr lang="en-US" dirty="0" smtClean="0"/>
              <a:t>If the dam is for some reason unable to contain the pressure of water, a breakthrough takes place.</a:t>
            </a:r>
          </a:p>
          <a:p>
            <a:r>
              <a:rPr lang="en-US" b="1" dirty="0" smtClean="0"/>
              <a:t>Natural phenomena. </a:t>
            </a:r>
            <a:r>
              <a:rPr lang="en-US" dirty="0" smtClean="0"/>
              <a:t>For example, earthquakes can block the riverbeds.</a:t>
            </a:r>
            <a:endParaRPr lang="ru-RU" dirty="0"/>
          </a:p>
        </p:txBody>
      </p:sp>
    </p:spTree>
    <p:extLst>
      <p:ext uri="{BB962C8B-B14F-4D97-AF65-F5344CB8AC3E}">
        <p14:creationId xmlns:p14="http://schemas.microsoft.com/office/powerpoint/2010/main" val="69756597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5012" y="1745359"/>
            <a:ext cx="4001086" cy="927504"/>
          </a:xfrm>
        </p:spPr>
        <p:txBody>
          <a:bodyPr>
            <a:normAutofit/>
          </a:bodyPr>
          <a:lstStyle/>
          <a:p>
            <a:r>
              <a:rPr lang="en-US" dirty="0" smtClean="0"/>
              <a:t>Types of floods:</a:t>
            </a:r>
            <a:endParaRPr lang="ru-RU" dirty="0"/>
          </a:p>
        </p:txBody>
      </p:sp>
      <p:sp>
        <p:nvSpPr>
          <p:cNvPr id="3" name="Объект 2"/>
          <p:cNvSpPr>
            <a:spLocks noGrp="1"/>
          </p:cNvSpPr>
          <p:nvPr>
            <p:ph idx="1"/>
          </p:nvPr>
        </p:nvSpPr>
        <p:spPr>
          <a:xfrm>
            <a:off x="717452" y="2672863"/>
            <a:ext cx="6133894" cy="3703506"/>
          </a:xfrm>
        </p:spPr>
        <p:txBody>
          <a:bodyPr>
            <a:normAutofit fontScale="92500" lnSpcReduction="20000"/>
          </a:bodyPr>
          <a:lstStyle/>
          <a:p>
            <a:r>
              <a:rPr lang="ru-RU" dirty="0" smtClean="0"/>
              <a:t>«Половодье»</a:t>
            </a:r>
            <a:r>
              <a:rPr lang="en-US" dirty="0" smtClean="0"/>
              <a:t> is a long rise of water in the rivers, caused by precipitation or melting snow. Can lead to disastrous consequences.</a:t>
            </a:r>
          </a:p>
          <a:p>
            <a:r>
              <a:rPr lang="ru-RU" dirty="0" smtClean="0"/>
              <a:t>«Паводок» </a:t>
            </a:r>
            <a:r>
              <a:rPr lang="en-US" dirty="0" smtClean="0"/>
              <a:t>is a strong but short-term rise in water level, also caused by the melting of snow or precipitation, but very powerful.</a:t>
            </a:r>
          </a:p>
          <a:p>
            <a:r>
              <a:rPr lang="ru-RU" dirty="0" smtClean="0"/>
              <a:t>«Затор» </a:t>
            </a:r>
            <a:r>
              <a:rPr lang="en-US" dirty="0" smtClean="0"/>
              <a:t>- blockage of the river bed, leading to the flooding of areas.</a:t>
            </a:r>
          </a:p>
          <a:p>
            <a:r>
              <a:rPr lang="ru-RU" dirty="0" smtClean="0"/>
              <a:t>«Ветровой нагон» (</a:t>
            </a:r>
            <a:r>
              <a:rPr lang="en-US" dirty="0" smtClean="0"/>
              <a:t>Wind surf</a:t>
            </a:r>
            <a:r>
              <a:rPr lang="ru-RU" dirty="0" smtClean="0"/>
              <a:t>) </a:t>
            </a:r>
            <a:r>
              <a:rPr lang="en-US" dirty="0" smtClean="0"/>
              <a:t>- a short (in time), but a strong flood, caused by a strong wind.</a:t>
            </a:r>
          </a:p>
          <a:p>
            <a:r>
              <a:rPr lang="en-US" dirty="0" smtClean="0"/>
              <a:t>- Other types. Caused by a variety of reasons.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346" y="649283"/>
            <a:ext cx="4571620" cy="257600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346" y="3309612"/>
            <a:ext cx="4571620" cy="2876975"/>
          </a:xfrm>
          <a:prstGeom prst="rect">
            <a:avLst/>
          </a:prstGeom>
        </p:spPr>
      </p:pic>
    </p:spTree>
    <p:extLst>
      <p:ext uri="{BB962C8B-B14F-4D97-AF65-F5344CB8AC3E}">
        <p14:creationId xmlns:p14="http://schemas.microsoft.com/office/powerpoint/2010/main" val="237211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70245"/>
            <a:ext cx="10515600" cy="974481"/>
          </a:xfrm>
        </p:spPr>
        <p:txBody>
          <a:bodyPr/>
          <a:lstStyle/>
          <a:p>
            <a:pPr algn="ctr"/>
            <a:r>
              <a:rPr lang="en-US" dirty="0"/>
              <a:t>C</a:t>
            </a:r>
            <a:r>
              <a:rPr lang="en-US" dirty="0" smtClean="0"/>
              <a:t>onsequences of flooding</a:t>
            </a:r>
            <a:endParaRPr lang="ru-RU" dirty="0"/>
          </a:p>
        </p:txBody>
      </p:sp>
      <p:sp>
        <p:nvSpPr>
          <p:cNvPr id="3" name="Объект 2"/>
          <p:cNvSpPr>
            <a:spLocks noGrp="1"/>
          </p:cNvSpPr>
          <p:nvPr>
            <p:ph idx="1"/>
          </p:nvPr>
        </p:nvSpPr>
        <p:spPr>
          <a:xfrm>
            <a:off x="838200" y="2768160"/>
            <a:ext cx="10515600" cy="3477895"/>
          </a:xfrm>
        </p:spPr>
        <p:txBody>
          <a:bodyPr/>
          <a:lstStyle/>
          <a:p>
            <a:pPr marL="514350" indent="-514350">
              <a:buFont typeface="+mj-lt"/>
              <a:buAutoNum type="arabicPeriod"/>
            </a:pPr>
            <a:r>
              <a:rPr lang="en-US" dirty="0" smtClean="0"/>
              <a:t>Most floods are weak. They do not cause much material damage. Also, seldom can lead to the evacuation of people. In general, such floods do not pose a danger.</a:t>
            </a:r>
            <a:endParaRPr lang="ru-RU" dirty="0" smtClean="0"/>
          </a:p>
          <a:p>
            <a:pPr marL="514350" indent="-514350">
              <a:buFont typeface="+mj-lt"/>
              <a:buAutoNum type="arabicPeriod"/>
            </a:pPr>
            <a:r>
              <a:rPr lang="en-US" dirty="0" smtClean="0"/>
              <a:t>Sometimes there are very strong or even catastrophic floods. They are capable of flooding cities, causing huge material damage. In such cases mass evacuation of the population is carried out, but still people often die. Fortunately, such dangerous flooding occurs quite rarely.</a:t>
            </a:r>
            <a:endParaRPr lang="ru-RU" dirty="0"/>
          </a:p>
        </p:txBody>
      </p:sp>
    </p:spTree>
    <p:extLst>
      <p:ext uri="{BB962C8B-B14F-4D97-AF65-F5344CB8AC3E}">
        <p14:creationId xmlns:p14="http://schemas.microsoft.com/office/powerpoint/2010/main" val="369476131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822"/>
            <a:ext cx="12192000" cy="7620000"/>
          </a:xfrm>
          <a:prstGeom prst="rect">
            <a:avLst/>
          </a:prstGeom>
        </p:spPr>
      </p:pic>
      <p:sp>
        <p:nvSpPr>
          <p:cNvPr id="2" name="Заголовок 1"/>
          <p:cNvSpPr>
            <a:spLocks noGrp="1"/>
          </p:cNvSpPr>
          <p:nvPr>
            <p:ph type="title"/>
          </p:nvPr>
        </p:nvSpPr>
        <p:spPr>
          <a:xfrm>
            <a:off x="838200" y="-504822"/>
            <a:ext cx="10515600" cy="1325563"/>
          </a:xfrm>
        </p:spPr>
        <p:txBody>
          <a:bodyPr/>
          <a:lstStyle/>
          <a:p>
            <a:pPr algn="ctr"/>
            <a:r>
              <a:rPr lang="en-US" b="1" dirty="0" smtClean="0">
                <a:solidFill>
                  <a:schemeClr val="bg1">
                    <a:lumMod val="95000"/>
                  </a:schemeClr>
                </a:solidFill>
              </a:rPr>
              <a:t>Thank you for your attention</a:t>
            </a:r>
            <a:endParaRPr lang="ru-RU" b="1" dirty="0">
              <a:solidFill>
                <a:schemeClr val="bg1">
                  <a:lumMod val="95000"/>
                </a:schemeClr>
              </a:solidFill>
            </a:endParaRPr>
          </a:p>
        </p:txBody>
      </p:sp>
    </p:spTree>
    <p:extLst>
      <p:ext uri="{BB962C8B-B14F-4D97-AF65-F5344CB8AC3E}">
        <p14:creationId xmlns:p14="http://schemas.microsoft.com/office/powerpoint/2010/main" val="3901669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97</TotalTime>
  <Words>406</Words>
  <Application>Microsoft Office PowerPoint</Application>
  <PresentationFormat>Произвольный</PresentationFormat>
  <Paragraphs>23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Натуральные материалы</vt:lpstr>
      <vt:lpstr> Flood</vt:lpstr>
      <vt:lpstr>What is it?</vt:lpstr>
      <vt:lpstr>Can’t predict..</vt:lpstr>
      <vt:lpstr>Causes of floods:</vt:lpstr>
      <vt:lpstr>Types of floods:</vt:lpstr>
      <vt:lpstr>Consequences of flooding</vt:lpstr>
      <vt:lpstr>Thank you for your attention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dc:title>
  <dc:creator>Леночка</dc:creator>
  <cp:lastModifiedBy>Васина Кристина Евгеньевна</cp:lastModifiedBy>
  <cp:revision>12</cp:revision>
  <dcterms:created xsi:type="dcterms:W3CDTF">2018-01-31T19:16:54Z</dcterms:created>
  <dcterms:modified xsi:type="dcterms:W3CDTF">2018-03-05T07:53:46Z</dcterms:modified>
</cp:coreProperties>
</file>