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D7AF0-2030-4773-A2D0-BD231E3A00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Earthquake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BBDA2F-C171-4D3F-8E09-1AD753EA0F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9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E8033-33A0-4E05-9C5F-50AFD631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en-US" b="1" dirty="0"/>
              <a:t>Types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FC817-1267-455A-BCA7-2ADC5655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There are several different kinds of quakes:</a:t>
            </a:r>
          </a:p>
          <a:p>
            <a:pPr marL="0" indent="0" fontAlgn="base">
              <a:buNone/>
            </a:pPr>
            <a:r>
              <a:rPr lang="en-US" dirty="0"/>
              <a:t>-Tectonic</a:t>
            </a:r>
            <a:br>
              <a:rPr lang="en-US" dirty="0"/>
            </a:br>
            <a:r>
              <a:rPr lang="en-US" dirty="0"/>
              <a:t>-Volcanic eruptions</a:t>
            </a:r>
            <a:br>
              <a:rPr lang="en-US" dirty="0"/>
            </a:br>
            <a:r>
              <a:rPr lang="en-US" dirty="0"/>
              <a:t>-Meteor impacts</a:t>
            </a:r>
            <a:br>
              <a:rPr lang="en-US" dirty="0"/>
            </a:br>
            <a:r>
              <a:rPr lang="en-US" dirty="0"/>
              <a:t>-Underground explosions</a:t>
            </a:r>
            <a:br>
              <a:rPr lang="en-US" dirty="0"/>
            </a:br>
            <a:r>
              <a:rPr lang="en-US" dirty="0"/>
              <a:t>-Collapsing structures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63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BF00C-C51F-407C-BCA9-1D0A8CD7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Waves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0CBB0-68EF-473A-83B7-231C8F158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Surface waves: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Love waves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Rayleigh waves</a:t>
            </a:r>
            <a:endParaRPr lang="ru-RU" dirty="0"/>
          </a:p>
        </p:txBody>
      </p:sp>
      <p:pic>
        <p:nvPicPr>
          <p:cNvPr id="5" name="Рисунок 4" descr="Изображение выглядит как текс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7AB98DE6-9D40-4574-B6AA-D17B87BFC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959" y="2068716"/>
            <a:ext cx="3660081" cy="414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8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A115B-BAAF-4415-8126-A9055F89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Epicenter</a:t>
            </a:r>
            <a:endParaRPr lang="ru-RU" dirty="0"/>
          </a:p>
        </p:txBody>
      </p:sp>
      <p:pic>
        <p:nvPicPr>
          <p:cNvPr id="5" name="Объект 4" descr="Изображение выглядит как конвер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7B7255CC-B419-402C-A96D-76A930CEA6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9791" y="2193925"/>
            <a:ext cx="4352418" cy="4024313"/>
          </a:xfrm>
        </p:spPr>
      </p:pic>
    </p:spTree>
    <p:extLst>
      <p:ext uri="{BB962C8B-B14F-4D97-AF65-F5344CB8AC3E}">
        <p14:creationId xmlns:p14="http://schemas.microsoft.com/office/powerpoint/2010/main" val="150549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B8E41B83-C09C-4859-AB94-511A2C0BBE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4" descr="Изображение выглядит как внутренний, сиди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39E05C4E-6F76-43EC-9537-2BA7871BBE0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19" name="Объект 4" descr="Изображение выглядит как боевая машина, внешний, транспорт, грузови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EF971B5-D6DA-4851-B6AD-269095A68B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15" r="10666" b="-1"/>
          <a:stretch/>
        </p:blipFill>
        <p:spPr>
          <a:xfrm>
            <a:off x="4972699" y="746126"/>
            <a:ext cx="6533501" cy="547255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2DD29-F05D-492E-A75F-B6A97CF18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/>
              <a:t>Damage</a:t>
            </a:r>
            <a:endParaRPr lang="ru-RU" sz="3200" dirty="0"/>
          </a:p>
        </p:txBody>
      </p:sp>
      <p:sp>
        <p:nvSpPr>
          <p:cNvPr id="20" name="Content Placeholder 9"/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445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098E2-D281-42FE-B19F-8B300EB0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2782486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Thank you for your attention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398220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91</TotalTime>
  <Words>28</Words>
  <Application>Microsoft Office PowerPoint</Application>
  <PresentationFormat>Широкоэкранный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След самолета</vt:lpstr>
      <vt:lpstr>Earthquake</vt:lpstr>
      <vt:lpstr>Types</vt:lpstr>
      <vt:lpstr>Waves</vt:lpstr>
      <vt:lpstr>The Epicenter</vt:lpstr>
      <vt:lpstr>Damage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Maks Maskeev</dc:creator>
  <cp:lastModifiedBy>Maks Maskeev</cp:lastModifiedBy>
  <cp:revision>7</cp:revision>
  <dcterms:created xsi:type="dcterms:W3CDTF">2018-02-01T16:07:06Z</dcterms:created>
  <dcterms:modified xsi:type="dcterms:W3CDTF">2018-02-01T17:38:24Z</dcterms:modified>
</cp:coreProperties>
</file>