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7" r:id="rId7"/>
    <p:sldId id="269" r:id="rId8"/>
    <p:sldId id="268" r:id="rId9"/>
    <p:sldId id="259" r:id="rId10"/>
    <p:sldId id="260" r:id="rId11"/>
    <p:sldId id="265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4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0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2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0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3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12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0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1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3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1AD1-04AF-40AC-A169-F68E4D77BFA6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6ED7-A4F4-4E16-84FA-6CB44DAB2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1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imi-school.ru/wp-content/uploads/642357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4744" y="0"/>
            <a:ext cx="13169216" cy="741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869160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и человек</a:t>
            </a:r>
            <a:endParaRPr lang="ru-RU" sz="8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Средний человек проводит во сне 1/3 своей жизни, еще 50 лет он бодрствует. Какова средняя продолжительность жизни человека</a:t>
            </a:r>
            <a:r>
              <a:rPr lang="ru-RU" sz="4800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16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26000">
        <p:fade/>
      </p:transition>
    </mc:Choice>
    <mc:Fallback>
      <p:transition spd="med" advClick="0" advTm="1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8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1000"/>
    </mc:Choice>
    <mc:Fallback xmlns="">
      <p:transition spd="slow" advClick="0" advTm="12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Пусть х-средняя продолжительность жизни.</a:t>
            </a:r>
            <a:endParaRPr lang="ru-RU" dirty="0"/>
          </a:p>
          <a:p>
            <a:r>
              <a:rPr lang="ru-RU" b="1" dirty="0"/>
              <a:t>Составим уравнение</a:t>
            </a:r>
            <a:endParaRPr lang="ru-RU" dirty="0"/>
          </a:p>
          <a:p>
            <a:r>
              <a:rPr lang="ru-RU" b="0" dirty="0" smtClean="0">
                <a:effectLst/>
              </a:rPr>
              <a:t>1/3х+50=х</a:t>
            </a:r>
          </a:p>
          <a:p>
            <a:r>
              <a:rPr lang="ru-RU" b="0" dirty="0" smtClean="0">
                <a:effectLst/>
              </a:rPr>
              <a:t>-2/3х =-50</a:t>
            </a:r>
          </a:p>
          <a:p>
            <a:r>
              <a:rPr lang="ru-RU" b="0" dirty="0" smtClean="0">
                <a:effectLst/>
              </a:rPr>
              <a:t>Х=-50:(-2/3)</a:t>
            </a:r>
          </a:p>
          <a:p>
            <a:r>
              <a:rPr lang="ru-RU" b="0" dirty="0" smtClean="0">
                <a:effectLst/>
              </a:rPr>
              <a:t>Х=75</a:t>
            </a:r>
          </a:p>
          <a:p>
            <a:r>
              <a:rPr lang="ru-RU" b="1" dirty="0"/>
              <a:t>Ответ:75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Одна </a:t>
            </a:r>
            <a:r>
              <a:rPr lang="ru-RU" dirty="0"/>
              <a:t>из основных функций человеческого мозга – обучение. Чтобы обучиться чему – </a:t>
            </a:r>
            <a:r>
              <a:rPr lang="ru-RU" dirty="0" smtClean="0"/>
              <a:t>ни будь</a:t>
            </a:r>
            <a:r>
              <a:rPr lang="ru-RU" dirty="0"/>
              <a:t>, надо для начала запомнить какую – то информацию. Для успешного пользования своей памятью, необходимо информацию усвоить, сохранить и при необходимости воспроизвести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Обычный </a:t>
            </a:r>
            <a:r>
              <a:rPr lang="ru-RU" dirty="0"/>
              <a:t>человек может удержать в кратковременной памяти от 5 до 9 единиц запоминаемого материала, тренированный же до 20 единиц произвольно полученной информации. При этом способности произвольной памяти просто огромны.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3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Способность среднего человека запоминать произвольную информацию составляют 40% от способности тренированного человека. Сколько произвольно названных слов они запомнят вместе, если обычный человек запомнил </a:t>
            </a:r>
            <a:r>
              <a:rPr lang="ru-RU" sz="3600" dirty="0" smtClean="0"/>
              <a:t>8 слов</a:t>
            </a:r>
            <a:r>
              <a:rPr lang="ru-RU" sz="3600" dirty="0" smtClean="0"/>
              <a:t>.</a:t>
            </a:r>
          </a:p>
          <a:p>
            <a:pPr marL="0" indent="0" algn="ctr">
              <a:buNone/>
            </a:pPr>
            <a:r>
              <a:rPr lang="ru-RU" sz="2800" dirty="0" smtClean="0"/>
              <a:t>1 мин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093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92000">
        <p:fade/>
      </p:transition>
    </mc:Choice>
    <mc:Fallback>
      <p:transition spd="slow" advClick="0" advTm="9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8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1000"/>
    </mc:Choice>
    <mc:Fallback xmlns="">
      <p:transition spd="slow" advClick="0" advTm="9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0" i="1" dirty="0" smtClean="0">
              <a:effectLst/>
            </a:endParaRPr>
          </a:p>
          <a:p>
            <a:r>
              <a:rPr lang="ru-RU" i="1" dirty="0" smtClean="0"/>
              <a:t>8:0,4= 20 (слов) запомнил  тренированный </a:t>
            </a:r>
          </a:p>
          <a:p>
            <a:pPr marL="3200400" lvl="7" indent="0">
              <a:buNone/>
            </a:pPr>
            <a:r>
              <a:rPr lang="ru-RU" sz="3200" i="1" dirty="0" smtClean="0"/>
              <a:t>человек</a:t>
            </a:r>
            <a:endParaRPr lang="ru-RU" sz="3200" i="1" dirty="0"/>
          </a:p>
          <a:p>
            <a:r>
              <a:rPr lang="ru-RU" b="0" i="1" dirty="0" smtClean="0">
                <a:effectLst/>
              </a:rPr>
              <a:t>20+8=28 (слов) запомнили вместе.</a:t>
            </a:r>
            <a:endParaRPr lang="ru-RU" b="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4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74295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Организм человека содержит:</a:t>
            </a:r>
          </a:p>
          <a:p>
            <a:pPr algn="ctr"/>
            <a:r>
              <a:rPr lang="ru-RU" sz="3200" dirty="0" smtClean="0"/>
              <a:t>70г магния</a:t>
            </a:r>
          </a:p>
          <a:p>
            <a:pPr algn="ctr"/>
            <a:r>
              <a:rPr lang="ru-RU" sz="3200" dirty="0" smtClean="0"/>
              <a:t>500г фосфора</a:t>
            </a:r>
          </a:p>
          <a:p>
            <a:pPr algn="ctr"/>
            <a:r>
              <a:rPr lang="ru-RU" sz="3200" dirty="0" smtClean="0"/>
              <a:t>4г железа</a:t>
            </a:r>
          </a:p>
          <a:p>
            <a:pPr algn="ctr"/>
            <a:r>
              <a:rPr lang="ru-RU" sz="3200" dirty="0" smtClean="0"/>
              <a:t> и золото относится к весу человека как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b="1" dirty="0" smtClean="0"/>
              <a:t>1 </a:t>
            </a:r>
            <a:r>
              <a:rPr lang="ru-RU" sz="3200" b="1" dirty="0"/>
              <a:t>:</a:t>
            </a:r>
            <a:r>
              <a:rPr lang="ru-RU" sz="3200" b="1" dirty="0" smtClean="0"/>
              <a:t> 8000000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algn="just"/>
            <a:r>
              <a:rPr lang="ru-RU" sz="3200" b="1" dirty="0" smtClean="0"/>
              <a:t>Сколько золота содержится в среднестатистическом человеке (вес 80 кг</a:t>
            </a:r>
            <a:r>
              <a:rPr lang="ru-RU" sz="3200" b="1" dirty="0" smtClean="0"/>
              <a:t>)?</a:t>
            </a:r>
          </a:p>
          <a:p>
            <a:pPr algn="ctr"/>
            <a:r>
              <a:rPr lang="ru-RU" sz="3200" dirty="0" smtClean="0"/>
              <a:t>2 мин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55297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20000">
        <p:fade/>
      </p:transition>
    </mc:Choice>
    <mc:Fallback>
      <p:transition spd="med" advClick="0" advTm="1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9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4000"/>
    </mc:Choice>
    <mc:Fallback xmlns="">
      <p:transition spd="slow" advClick="0" advTm="6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8_00663230014858064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857496"/>
            <a:ext cx="2381250" cy="2114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7677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 человеке находится лишь 10 мг драгоценного металла.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3905196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Полноценный сон играет наиболее важную роль в восстановлении жизненных сил. Если человек крепко и глубоко спит, то он может днем решать сложные задачи, напряженно работать, а если он не выспится он чувствует себя вялым , мозг плохо работает.</a:t>
            </a:r>
          </a:p>
        </p:txBody>
      </p:sp>
      <p:pic>
        <p:nvPicPr>
          <p:cNvPr id="4" name="Рисунок 3" descr="http://img.goroskop.ru/images/publish/articles/62268/1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09120"/>
            <a:ext cx="2725738" cy="21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67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253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Математика и человек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Тольяттинская академия управления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и человек</dc:title>
  <dc:creator>Урывская Наталья Викторовна</dc:creator>
  <cp:lastModifiedBy>1</cp:lastModifiedBy>
  <cp:revision>9</cp:revision>
  <dcterms:created xsi:type="dcterms:W3CDTF">2017-03-31T07:39:50Z</dcterms:created>
  <dcterms:modified xsi:type="dcterms:W3CDTF">2017-04-12T17:22:26Z</dcterms:modified>
</cp:coreProperties>
</file>