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5" r:id="rId10"/>
    <p:sldId id="26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CD7B-E271-409B-8F05-0AD178479828}" type="datetimeFigureOut">
              <a:rPr lang="ru-RU" smtClean="0"/>
              <a:t>26.09.2020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F486-4FAE-4AF8-A23D-3159FE9C8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922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CD7B-E271-409B-8F05-0AD178479828}" type="datetimeFigureOut">
              <a:rPr lang="ru-RU" smtClean="0"/>
              <a:t>26.09.2020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F486-4FAE-4AF8-A23D-3159FE9C8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69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CD7B-E271-409B-8F05-0AD178479828}" type="datetimeFigureOut">
              <a:rPr lang="ru-RU" smtClean="0"/>
              <a:t>26.09.2020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F486-4FAE-4AF8-A23D-3159FE9C8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482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CD7B-E271-409B-8F05-0AD178479828}" type="datetimeFigureOut">
              <a:rPr lang="ru-RU" smtClean="0"/>
              <a:t>26.09.2020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F486-4FAE-4AF8-A23D-3159FE9C8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714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CD7B-E271-409B-8F05-0AD178479828}" type="datetimeFigureOut">
              <a:rPr lang="ru-RU" smtClean="0"/>
              <a:t>26.09.2020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F486-4FAE-4AF8-A23D-3159FE9C8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01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CD7B-E271-409B-8F05-0AD178479828}" type="datetimeFigureOut">
              <a:rPr lang="ru-RU" smtClean="0"/>
              <a:t>26.09.2020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F486-4FAE-4AF8-A23D-3159FE9C8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26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CD7B-E271-409B-8F05-0AD178479828}" type="datetimeFigureOut">
              <a:rPr lang="ru-RU" smtClean="0"/>
              <a:t>26.09.2020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F486-4FAE-4AF8-A23D-3159FE9C8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05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CD7B-E271-409B-8F05-0AD178479828}" type="datetimeFigureOut">
              <a:rPr lang="ru-RU" smtClean="0"/>
              <a:t>26.09.2020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F486-4FAE-4AF8-A23D-3159FE9C8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97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CD7B-E271-409B-8F05-0AD178479828}" type="datetimeFigureOut">
              <a:rPr lang="ru-RU" smtClean="0"/>
              <a:t>26.09.2020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F486-4FAE-4AF8-A23D-3159FE9C8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36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CD7B-E271-409B-8F05-0AD178479828}" type="datetimeFigureOut">
              <a:rPr lang="ru-RU" smtClean="0"/>
              <a:t>26.09.2020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F486-4FAE-4AF8-A23D-3159FE9C8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804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CD7B-E271-409B-8F05-0AD178479828}" type="datetimeFigureOut">
              <a:rPr lang="ru-RU" smtClean="0"/>
              <a:t>26.09.2020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8F486-4FAE-4AF8-A23D-3159FE9C8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3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6CD7B-E271-409B-8F05-0AD178479828}" type="datetimeFigureOut">
              <a:rPr lang="ru-RU" smtClean="0"/>
              <a:t>26.09.2020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8F486-4FAE-4AF8-A23D-3159FE9C8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61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Споры критиков вокруг драмы «Гроза».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24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 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литературного образа влияют такие факторы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время написания статей,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убеждения автора статьи.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20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Цели: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тезисами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критических статей Н.А. Добролюбова и Д.И.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Писарева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сопоставлять взгляды критиков, их оценку образа Катерины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аргументировано отвечать на вопросы про­блемного характе­ра.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109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Споры вокруг «Грозы»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во-первых, природой жанра, так как произведение, предназначенное для сцены, предполагает различные трактовки,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во-вторых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своеобразием содержания, так как в пьесе социально-нравственный конфликт,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в-третьих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активным развитием критической мысли в данный период.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34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040890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Писарев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«Вся жизнь Катерины состоит из внутренних противоречий, она ежеминутно кидается из одной крайности в другую; она сегодня раскаивается в том, что делала вчера; она на каждом шагу путает и свою собственную жизнь, и жизнь других людей; наконец, перепутавши все, она разрубает затянувшиеся узлы самым глупым средством, самоубийством.»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Добролюбов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«Конец пьесы нам кажется отрадным; в нем дан страшный вызов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самодурной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силе».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ближе первое мнение? Кому второе?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69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 ли вы с мнением критика?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(работа по вариантам)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9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Добролюбов: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5455"/>
            <a:ext cx="10515600" cy="4791508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«Характер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Катерины составляет шаг вперед…во всей нашей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литературе…»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«Решительный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цельный русский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характер…»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«Это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по преимуществу созидательный, любящий,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идеальный…»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Катерины все делается по влечению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натуры…»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Катерине видим мы протест против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кабановских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понятий о нравственности, протест, доведенный до конца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…»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«Горько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такое освобождение; но что же делать, когда другого выхода нет. В том и сила ее характера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отрадно видеть избавление Катерины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«Катерина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….-луч света в «темном царстве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7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Писарев: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40873"/>
            <a:ext cx="10515600" cy="47360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«Добролюбов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принял личность Катерины за светлое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явление…»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 светлое явление не может возникнуть в «темном царстве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»…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«Что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за суровая добродетель, сдающаяся при первом удобном случае? Что за самоубийство, вызванное такими мелкими неприятностями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«Добролюбов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отыскал…привлекательные стороны Катерины, сложил их вместе, составил идеальный образ, увидел вследствие этого луч света в темном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царстве…»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«Воспитание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жизнь не могли дать Катерине ни твердого характера, ни развитого ума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…»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«Катерина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разрубает затянувшиеся узлы самым глупым средством – самоубийством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«Кто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умеет сделать ничего для облегчения своих и чужих страданий, тот не может быть назван светлым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явлением…»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«Катерина…привлекательная иллюзия».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06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причина столь разной оценки одного и того же образа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749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Взгляды Писарева — это полемика с Добролюбовым.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8637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400</Words>
  <Application>Microsoft Office PowerPoint</Application>
  <PresentationFormat>Широкоэкранный</PresentationFormat>
  <Paragraphs>39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Споры критиков вокруг драмы «Гроза».</vt:lpstr>
      <vt:lpstr>Цели: </vt:lpstr>
      <vt:lpstr>Споры вокруг «Грозы»  </vt:lpstr>
      <vt:lpstr>Презентация PowerPoint</vt:lpstr>
      <vt:lpstr>Презентация PowerPoint</vt:lpstr>
      <vt:lpstr>Добролюбов:</vt:lpstr>
      <vt:lpstr>Писарев:</vt:lpstr>
      <vt:lpstr>Презентация PowerPoint</vt:lpstr>
      <vt:lpstr>Презентация PowerPoint</vt:lpstr>
      <vt:lpstr>Вывод: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Споры критиков вокруг драмы «Гроза».</dc:title>
  <dc:creator>Пользователь</dc:creator>
  <cp:lastModifiedBy>Пользователь</cp:lastModifiedBy>
  <cp:revision>4</cp:revision>
  <dcterms:created xsi:type="dcterms:W3CDTF">2020-09-26T09:12:55Z</dcterms:created>
  <dcterms:modified xsi:type="dcterms:W3CDTF">2020-09-26T09:45:07Z</dcterms:modified>
</cp:coreProperties>
</file>